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9" r:id="rId2"/>
    <p:sldId id="257" r:id="rId3"/>
    <p:sldId id="278" r:id="rId4"/>
    <p:sldId id="259" r:id="rId5"/>
    <p:sldId id="258" r:id="rId6"/>
    <p:sldId id="261" r:id="rId7"/>
    <p:sldId id="262" r:id="rId8"/>
    <p:sldId id="264" r:id="rId9"/>
    <p:sldId id="263" r:id="rId10"/>
    <p:sldId id="260" r:id="rId11"/>
    <p:sldId id="265" r:id="rId12"/>
    <p:sldId id="266" r:id="rId13"/>
    <p:sldId id="267" r:id="rId14"/>
    <p:sldId id="270" r:id="rId15"/>
    <p:sldId id="271" r:id="rId16"/>
    <p:sldId id="273" r:id="rId17"/>
    <p:sldId id="274" r:id="rId18"/>
    <p:sldId id="272" r:id="rId19"/>
    <p:sldId id="276" r:id="rId20"/>
    <p:sldId id="277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3CB34-0673-435C-BF6C-D256453A390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549C5-ECE9-4FCB-92A7-BB12F6A5A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9C5-ECE9-4FCB-92A7-BB12F6A5A0E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A5BB-7A89-43BA-AD29-2E736936467E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955E1-99AA-4CE7-BADA-7E5B973A5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0" y="990600"/>
            <a:ext cx="3429000" cy="4190999"/>
          </a:xfrm>
        </p:spPr>
        <p:txBody>
          <a:bodyPr>
            <a:noAutofit/>
          </a:bodyPr>
          <a:lstStyle/>
          <a:p>
            <a:r>
              <a:rPr lang="en-US" sz="8000" dirty="0" smtClean="0"/>
              <a:t>The Barbary States</a:t>
            </a:r>
            <a:endParaRPr lang="en-US" sz="8000" dirty="0"/>
          </a:p>
        </p:txBody>
      </p:sp>
      <p:pic>
        <p:nvPicPr>
          <p:cNvPr id="33794" name="Picture 2" descr="http://1.bp.blogspot.com/_YGLQQZTHoU0/S2GW63UqU7I/AAAAAAAALF0/IcIdjyyiYNI/s400/dinsd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3810000" cy="2867025"/>
          </a:xfrm>
          <a:prstGeom prst="rect">
            <a:avLst/>
          </a:prstGeom>
          <a:noFill/>
        </p:spPr>
      </p:pic>
      <p:pic>
        <p:nvPicPr>
          <p:cNvPr id="33796" name="Picture 4" descr="http://imagecache5.art.com/p/LRG/26/2669/ER8UD00Z/william-vandevelde-english-ship-and-barbary-pirat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6576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8" name="Picture 4" descr="http://www.historycentral.com/NN/Tripol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219200"/>
            <a:ext cx="3505200" cy="4284135"/>
          </a:xfrm>
          <a:prstGeom prst="rect">
            <a:avLst/>
          </a:prstGeom>
          <a:noFill/>
        </p:spPr>
      </p:pic>
      <p:pic>
        <p:nvPicPr>
          <p:cNvPr id="21510" name="Picture 6" descr="Burning the U.S.S. Philadelph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066800"/>
            <a:ext cx="37242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152400"/>
            <a:ext cx="90678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From the Halls of Montezuma </a:t>
            </a:r>
            <a:r>
              <a:rPr lang="en-US" sz="3200" b="1" dirty="0" smtClean="0">
                <a:solidFill>
                  <a:srgbClr val="FF0000"/>
                </a:solidFill>
              </a:rPr>
              <a:t>To the Shores of Tripoli;</a:t>
            </a:r>
            <a:r>
              <a:rPr lang="en-US" sz="3200" dirty="0"/>
              <a:t> </a:t>
            </a:r>
            <a:r>
              <a:rPr lang="en-US" sz="2400" dirty="0" smtClean="0"/>
              <a:t>We fight our country's battles In the air, on land and sea; First to fight for right and freedom, And to keep our honor clean; We are proud to claim the title of United States Marine.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0" y="2133600"/>
            <a:ext cx="8763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Our flag's unfurled to every breeze, From dawn to setting sun; We have fought in </a:t>
            </a:r>
            <a:r>
              <a:rPr lang="en-US" sz="2400" dirty="0" err="1" smtClean="0"/>
              <a:t>ev'ry</a:t>
            </a:r>
            <a:r>
              <a:rPr lang="en-US" sz="2400" dirty="0" smtClean="0"/>
              <a:t> clime and place,</a:t>
            </a:r>
            <a:r>
              <a:rPr lang="en-US" sz="2400" dirty="0"/>
              <a:t> </a:t>
            </a:r>
            <a:r>
              <a:rPr lang="en-US" sz="2400" dirty="0" smtClean="0"/>
              <a:t>Where we could take a gun; In the snow of far-off Northern lands, And in sunny tropic scenes; You will find us always on the job--The United States Marines.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4267200"/>
            <a:ext cx="8839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Here's health to you and to our Corps, Which we are proud to serve, In many a strife we've fought for life, And never lost our nerve; If the Army and the Navy, Ever look on Heaven's scenes; They will find the streets are guarded, By United States Marines.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theliberaloc.com/wp-content/uploads/2010/07/american-flag-2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8534400" cy="2057399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    </a:t>
            </a:r>
            <a:r>
              <a:rPr lang="en-US" sz="4400" dirty="0" smtClean="0"/>
              <a:t>So did the United States make the right decision to send ships to the Barbary States?</a:t>
            </a:r>
            <a:br>
              <a:rPr lang="en-US" sz="4400" dirty="0" smtClean="0"/>
            </a:b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038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600" u="sng" dirty="0" smtClean="0"/>
              <a:t>Pros</a:t>
            </a:r>
          </a:p>
          <a:p>
            <a:pPr algn="ctr">
              <a:buNone/>
            </a:pPr>
            <a:endParaRPr lang="en-US" sz="3200" u="sng" dirty="0"/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038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600" u="sng" dirty="0" smtClean="0"/>
              <a:t>Cons</a:t>
            </a:r>
          </a:p>
          <a:p>
            <a:pPr>
              <a:buNone/>
            </a:pPr>
            <a:endParaRPr lang="en-US" sz="3200" u="sng" dirty="0" smtClean="0"/>
          </a:p>
          <a:p>
            <a:pPr>
              <a:buNone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038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600" u="sng" dirty="0" smtClean="0"/>
              <a:t>Pros</a:t>
            </a:r>
          </a:p>
          <a:p>
            <a:pPr algn="ctr">
              <a:buNone/>
            </a:pPr>
            <a:endParaRPr lang="en-US" sz="3200" u="sng" dirty="0"/>
          </a:p>
          <a:p>
            <a:pPr>
              <a:buFont typeface="Wingdings" pitchFamily="2" charset="2"/>
              <a:buChar char="Ø"/>
            </a:pPr>
            <a:r>
              <a:rPr lang="en-US" sz="2700" dirty="0" smtClean="0"/>
              <a:t>The United States no longer had to pay tribute.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None/>
            </a:pPr>
            <a:endParaRPr lang="en-US" sz="32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038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600" u="sng" dirty="0" smtClean="0"/>
              <a:t>Cons</a:t>
            </a:r>
          </a:p>
          <a:p>
            <a:pPr>
              <a:buNone/>
            </a:pPr>
            <a:endParaRPr lang="en-US" sz="3200" u="sng" dirty="0" smtClean="0"/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038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600" u="sng" dirty="0" smtClean="0"/>
              <a:t>Pros</a:t>
            </a:r>
          </a:p>
          <a:p>
            <a:pPr algn="ctr">
              <a:buNone/>
            </a:pPr>
            <a:endParaRPr lang="en-US" sz="3200" u="sng" dirty="0"/>
          </a:p>
          <a:p>
            <a:pPr>
              <a:buFont typeface="Wingdings" pitchFamily="2" charset="2"/>
              <a:buChar char="Ø"/>
            </a:pPr>
            <a:r>
              <a:rPr lang="en-US" sz="2700" dirty="0" smtClean="0"/>
              <a:t>The United States no longer had to pay tribute.</a:t>
            </a:r>
          </a:p>
          <a:p>
            <a:pPr>
              <a:buFont typeface="Wingdings" pitchFamily="2" charset="2"/>
              <a:buChar char="Ø"/>
            </a:pPr>
            <a:endParaRPr lang="en-US" sz="2700" dirty="0" smtClean="0"/>
          </a:p>
          <a:p>
            <a:pPr>
              <a:buFont typeface="Wingdings" pitchFamily="2" charset="2"/>
              <a:buChar char="Ø"/>
            </a:pPr>
            <a:r>
              <a:rPr lang="en-US" sz="2700" dirty="0" smtClean="0"/>
              <a:t>Saved lots of money.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None/>
            </a:pPr>
            <a:endParaRPr lang="en-US" sz="32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038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600" u="sng" dirty="0" smtClean="0"/>
              <a:t>Cons</a:t>
            </a:r>
          </a:p>
          <a:p>
            <a:pPr>
              <a:buNone/>
            </a:pPr>
            <a:endParaRPr lang="en-US" sz="32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04800"/>
            <a:ext cx="4038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600" u="sng" dirty="0" smtClean="0"/>
              <a:t>Pros</a:t>
            </a:r>
          </a:p>
          <a:p>
            <a:pPr algn="ctr">
              <a:buNone/>
            </a:pPr>
            <a:endParaRPr lang="en-US" sz="3200" u="sng" dirty="0"/>
          </a:p>
          <a:p>
            <a:pPr>
              <a:buFont typeface="Wingdings" pitchFamily="2" charset="2"/>
              <a:buChar char="Ø"/>
            </a:pPr>
            <a:r>
              <a:rPr lang="en-US" sz="2700" dirty="0" smtClean="0"/>
              <a:t>The United States no longer had to pay tribute.</a:t>
            </a:r>
          </a:p>
          <a:p>
            <a:pPr>
              <a:buFont typeface="Wingdings" pitchFamily="2" charset="2"/>
              <a:buChar char="Ø"/>
            </a:pPr>
            <a:endParaRPr lang="en-US" sz="2700" dirty="0" smtClean="0"/>
          </a:p>
          <a:p>
            <a:pPr>
              <a:buFont typeface="Wingdings" pitchFamily="2" charset="2"/>
              <a:buChar char="Ø"/>
            </a:pPr>
            <a:r>
              <a:rPr lang="en-US" sz="2700" dirty="0" smtClean="0"/>
              <a:t>Saved lots of money.</a:t>
            </a:r>
          </a:p>
          <a:p>
            <a:pPr>
              <a:buFont typeface="Wingdings" pitchFamily="2" charset="2"/>
              <a:buChar char="Ø"/>
            </a:pPr>
            <a:endParaRPr lang="en-US" sz="2700" dirty="0" smtClean="0"/>
          </a:p>
          <a:p>
            <a:pPr>
              <a:buFont typeface="Wingdings" pitchFamily="2" charset="2"/>
              <a:buChar char="Ø"/>
            </a:pPr>
            <a:r>
              <a:rPr lang="en-US" sz="2700" dirty="0" smtClean="0"/>
              <a:t>Ended piracy</a:t>
            </a:r>
          </a:p>
          <a:p>
            <a:pPr>
              <a:buNone/>
            </a:pPr>
            <a:endParaRPr lang="en-US" sz="32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"/>
            <a:ext cx="4038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600" u="sng" dirty="0" smtClean="0"/>
              <a:t>Cons</a:t>
            </a:r>
          </a:p>
          <a:p>
            <a:pPr>
              <a:buNone/>
            </a:pPr>
            <a:endParaRPr lang="en-US" sz="32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038600" cy="5668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5400" u="sng" dirty="0" smtClean="0"/>
              <a:t>Pros</a:t>
            </a:r>
          </a:p>
          <a:p>
            <a:pPr algn="ctr">
              <a:buNone/>
            </a:pPr>
            <a:endParaRPr lang="en-US" sz="3200" u="sng" dirty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The United States no longer had to pay tribute.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Saved lots of money.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Ended piracy</a:t>
            </a:r>
          </a:p>
          <a:p>
            <a:pPr>
              <a:buNone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Ended payment of tribute to the Barbary States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038600" cy="5668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5400" u="sng" dirty="0" smtClean="0"/>
              <a:t>Cons</a:t>
            </a:r>
          </a:p>
          <a:p>
            <a:pPr>
              <a:buNone/>
            </a:pPr>
            <a:endParaRPr lang="en-US" sz="3200" u="sng" dirty="0" smtClean="0"/>
          </a:p>
          <a:p>
            <a:pPr>
              <a:buFont typeface="Wingdings" pitchFamily="2" charset="2"/>
              <a:buChar char="Ø"/>
            </a:pPr>
            <a:endParaRPr lang="en-US" sz="3200" dirty="0"/>
          </a:p>
          <a:p>
            <a:pPr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038600" cy="5668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5400" u="sng" dirty="0" smtClean="0"/>
              <a:t>Pros</a:t>
            </a:r>
          </a:p>
          <a:p>
            <a:pPr algn="ctr">
              <a:buNone/>
            </a:pPr>
            <a:endParaRPr lang="en-US" sz="3200" u="sng" dirty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The United States no longer had to pay tribute.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Saved lots of money.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Ended piracy</a:t>
            </a:r>
          </a:p>
          <a:p>
            <a:pPr>
              <a:buNone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Ended payment of tribute to the Barbary States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038600" cy="5668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5400" u="sng" dirty="0" smtClean="0"/>
              <a:t>Cons</a:t>
            </a:r>
          </a:p>
          <a:p>
            <a:pPr>
              <a:buNone/>
            </a:pPr>
            <a:endParaRPr lang="en-US" sz="3200" u="sng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Lots of Marines and ships were impressed</a:t>
            </a:r>
          </a:p>
          <a:p>
            <a:pPr>
              <a:buFont typeface="Wingdings" pitchFamily="2" charset="2"/>
              <a:buChar char="Ø"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038600" cy="5668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5400" u="sng" dirty="0" smtClean="0"/>
              <a:t>Pros</a:t>
            </a:r>
          </a:p>
          <a:p>
            <a:pPr algn="ctr">
              <a:buNone/>
            </a:pPr>
            <a:endParaRPr lang="en-US" sz="3200" u="sng" dirty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The United States no longer had to pay tribute.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Saved lots of money.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Ended piracy</a:t>
            </a:r>
          </a:p>
          <a:p>
            <a:pPr>
              <a:buNone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Ended payment of tribute to the Barbary States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038600" cy="5668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5400" u="sng" dirty="0" smtClean="0"/>
              <a:t>Cons</a:t>
            </a:r>
          </a:p>
          <a:p>
            <a:pPr>
              <a:buNone/>
            </a:pPr>
            <a:endParaRPr lang="en-US" sz="3200" u="sng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Lots of Marines and ships were impressed</a:t>
            </a:r>
          </a:p>
          <a:p>
            <a:pPr>
              <a:buFont typeface="Wingdings" pitchFamily="2" charset="2"/>
              <a:buChar char="Ø"/>
            </a:pPr>
            <a:endParaRPr lang="en-US" sz="3200" dirty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Marines were sold into slavery</a:t>
            </a:r>
          </a:p>
          <a:p>
            <a:pPr>
              <a:buFont typeface="Wingdings" pitchFamily="2" charset="2"/>
              <a:buChar char="Ø"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/>
              <a:t>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sz="4000" dirty="0" smtClean="0"/>
              <a:t>The students should be able to decide if it was a wise idea for the United States to attack the Barbary States.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733204" y="914400"/>
            <a:ext cx="3300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Objective:</a:t>
            </a:r>
            <a:endParaRPr lang="en-US" sz="54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038600" cy="5668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5400" u="sng" dirty="0" smtClean="0"/>
              <a:t>Pros</a:t>
            </a:r>
          </a:p>
          <a:p>
            <a:pPr algn="ctr">
              <a:buNone/>
            </a:pPr>
            <a:endParaRPr lang="en-US" sz="3200" u="sng" dirty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The United States no longer had to pay tribute.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Saved lots of money.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Ended piracy</a:t>
            </a:r>
          </a:p>
          <a:p>
            <a:pPr>
              <a:buNone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Ended payment of tribute to the Barbary States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038600" cy="5668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5400" u="sng" dirty="0" smtClean="0"/>
              <a:t>Cons</a:t>
            </a:r>
          </a:p>
          <a:p>
            <a:pPr>
              <a:buNone/>
            </a:pPr>
            <a:endParaRPr lang="en-US" sz="3200" u="sng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Lots of Marines and ships were impressed</a:t>
            </a:r>
          </a:p>
          <a:p>
            <a:pPr>
              <a:buFont typeface="Wingdings" pitchFamily="2" charset="2"/>
              <a:buChar char="Ø"/>
            </a:pPr>
            <a:endParaRPr lang="en-US" sz="3200" dirty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Marines were sold into slavery</a:t>
            </a:r>
          </a:p>
          <a:p>
            <a:pPr>
              <a:buFont typeface="Wingdings" pitchFamily="2" charset="2"/>
              <a:buChar char="Ø"/>
            </a:pPr>
            <a:endParaRPr lang="en-US" sz="3200" dirty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The United States had to pay ransom for its crew</a:t>
            </a:r>
            <a:endParaRPr 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2667000"/>
            <a:ext cx="63246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Challenges?</a:t>
            </a:r>
            <a:endParaRPr lang="en-US" sz="8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arth911.com/wp-content/uploads/2008/10/brown-bag-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57200"/>
            <a:ext cx="4572000" cy="4572000"/>
          </a:xfrm>
          <a:prstGeom prst="rect">
            <a:avLst/>
          </a:prstGeom>
          <a:noFill/>
        </p:spPr>
      </p:pic>
      <p:pic>
        <p:nvPicPr>
          <p:cNvPr id="2052" name="Picture 4" descr="http://www.seattlemet.com/assets/0001/8360/dollar-sign.jpg?12470075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057400"/>
            <a:ext cx="3202256" cy="4505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billiesilvey.com/barbary_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28600"/>
            <a:ext cx="7086600" cy="6463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external image en-barbary-sta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762000"/>
            <a:ext cx="78867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2" name="Picture 2" descr="http://www.heritage-history.com/books/finnemore/barbary/front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63988" cy="4038600"/>
          </a:xfrm>
          <a:prstGeom prst="rect">
            <a:avLst/>
          </a:prstGeom>
          <a:noFill/>
        </p:spPr>
      </p:pic>
      <p:pic>
        <p:nvPicPr>
          <p:cNvPr id="25604" name="Picture 4" descr="http://iowntheworld.com/blog/wp-content/uploads/2010/08/ussunitedstates-500x4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500" y="2886075"/>
            <a:ext cx="4762500" cy="397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http://3.bp.blogspot.com/_QfVWU-2pVL4/S8Bnlj6SnuI/AAAAAAAANYk/AnudK5Nl_Ds/s640/Capture+of+the+Pirate+Blackbeard,+17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270" y="457200"/>
            <a:ext cx="831493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http://1.bp.blogspot.com/_YGLQQZTHoU0/S2GW63UqU7I/AAAAAAAALF0/IcIdjyyiYNI/s400/dinsd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066800"/>
            <a:ext cx="6400800" cy="4816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600200"/>
            <a:ext cx="3657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4300" dirty="0" smtClean="0"/>
              <a:t>Millions for defense, but not one cent for tribute!</a:t>
            </a:r>
            <a:endParaRPr lang="en-US" sz="4300" dirty="0"/>
          </a:p>
        </p:txBody>
      </p:sp>
      <p:pic>
        <p:nvPicPr>
          <p:cNvPr id="29698" name="Picture 2" descr="http://t3.gstatic.com/images?q=tbn:ANd9GcSwKAZjd39B9TU2gfWPwC1mjFOiuxxg11qGZeh59nU8Eava8NxcDQ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00200"/>
            <a:ext cx="3505200" cy="3505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447</Words>
  <Application>Microsoft Office PowerPoint</Application>
  <PresentationFormat>On-screen Show (4:3)</PresentationFormat>
  <Paragraphs>106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The Barbary States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Barbary Pirates</dc:title>
  <dc:creator>Maria</dc:creator>
  <cp:lastModifiedBy>Maria</cp:lastModifiedBy>
  <cp:revision>7</cp:revision>
  <dcterms:created xsi:type="dcterms:W3CDTF">2011-02-09T01:11:30Z</dcterms:created>
  <dcterms:modified xsi:type="dcterms:W3CDTF">2011-03-09T01:54:20Z</dcterms:modified>
</cp:coreProperties>
</file>